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2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6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0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56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5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0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BE4C-EB2E-4069-B69C-512588AA5910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080"/>
            <a:ext cx="12192000" cy="65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56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Well-Known-Text Multipart geometries (wikipedia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434" y="3730531"/>
            <a:ext cx="6498566" cy="315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ell-Known-Text Geometry primitives  (wikipedia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738606"/>
            <a:ext cx="6124755" cy="310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300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1 </a:t>
            </a:r>
            <a:r>
              <a:rPr lang="en-US" sz="3200" b="1" dirty="0" smtClean="0"/>
              <a:t>– </a:t>
            </a:r>
            <a:r>
              <a:rPr lang="sr-Latn-RS" sz="3200" b="1" dirty="0" smtClean="0"/>
              <a:t>Vektorski i rasterski tipovi geoprostornih podataka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04433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-spatial.github.io/sf/articles/sf_xfi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975" y="1413671"/>
            <a:ext cx="10696575" cy="448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292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/>
              <a:t>Primer 1 </a:t>
            </a:r>
            <a:r>
              <a:rPr lang="en-US" sz="3200" b="1" dirty="0"/>
              <a:t>– </a:t>
            </a:r>
            <a:r>
              <a:rPr lang="sr-Latn-RS" sz="3200" b="1" dirty="0"/>
              <a:t>Vektorski i rasterski tipovi geoprostornih podataka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0511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ntinel-2A Launches—Our Compliments &amp; Our Complements | Landsat Scienc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22" y="3357254"/>
            <a:ext cx="6902370" cy="345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692" y="3145648"/>
            <a:ext cx="5001934" cy="3500746"/>
          </a:xfrm>
        </p:spPr>
      </p:pic>
      <p:sp>
        <p:nvSpPr>
          <p:cNvPr id="6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10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/>
              <a:t>Primer 1 </a:t>
            </a:r>
            <a:r>
              <a:rPr lang="en-US" sz="3200" b="1" dirty="0"/>
              <a:t>– </a:t>
            </a:r>
            <a:r>
              <a:rPr lang="sr-Latn-RS" sz="3200" b="1" dirty="0"/>
              <a:t>Vektorski i rasterski tipovi geoprostornih podataka</a:t>
            </a:r>
            <a:endParaRPr lang="en-US"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083" y="1191120"/>
            <a:ext cx="1500446" cy="1490553"/>
          </a:xfrm>
          <a:prstGeom prst="rect">
            <a:avLst/>
          </a:prstGeom>
        </p:spPr>
      </p:pic>
      <p:pic>
        <p:nvPicPr>
          <p:cNvPr id="1028" name="Picture 4" descr="Sentinel-2 | Digital Earth Afric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5" b="24817"/>
          <a:stretch/>
        </p:blipFill>
        <p:spPr bwMode="auto">
          <a:xfrm>
            <a:off x="241460" y="838501"/>
            <a:ext cx="9816940" cy="210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0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4" y="861373"/>
            <a:ext cx="5492101" cy="58844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85" y="1238170"/>
            <a:ext cx="4903396" cy="4968256"/>
          </a:xfrm>
          <a:prstGeom prst="rect">
            <a:avLst/>
          </a:prstGeom>
        </p:spPr>
      </p:pic>
      <p:sp>
        <p:nvSpPr>
          <p:cNvPr id="6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0118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2 </a:t>
            </a:r>
            <a:r>
              <a:rPr lang="en-US" sz="3200" b="1" dirty="0" smtClean="0"/>
              <a:t>– </a:t>
            </a:r>
            <a:r>
              <a:rPr lang="en-US" sz="3200" b="1" dirty="0" err="1" smtClean="0"/>
              <a:t>Prostorizacija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zaga</a:t>
            </a:r>
            <a:r>
              <a:rPr lang="sr-Latn-RS" sz="3200" b="1" dirty="0" smtClean="0"/>
              <a:t>đujućih materija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1987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657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3 </a:t>
            </a:r>
            <a:r>
              <a:rPr lang="en-US" sz="3200" b="1" dirty="0" smtClean="0"/>
              <a:t>– </a:t>
            </a:r>
            <a:r>
              <a:rPr lang="sr-Latn-RS" sz="3200" b="1" dirty="0" smtClean="0"/>
              <a:t>Prostorna interpolacija organskog ugljenika u zemljištu</a:t>
            </a:r>
            <a:endParaRPr lang="en-US" sz="32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34E449-9DA0-49CD-9BB6-2A0B56CB9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293" y="862641"/>
            <a:ext cx="1043797" cy="1043797"/>
          </a:xfrm>
          <a:prstGeom prst="rect">
            <a:avLst/>
          </a:prstGeom>
        </p:spPr>
      </p:pic>
      <p:pic>
        <p:nvPicPr>
          <p:cNvPr id="7" name="Picture 2" descr="D:\R_projects\CERES_SOC_Vojvodina\CERES_SOC_Vojvodina\Izvestaj\Report_SOC_predicition_CERES_files\figure-html\unnamed-chunk-25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030" y="2498372"/>
            <a:ext cx="3748326" cy="268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s://lh6.googleusercontent.com/sp54dG-63qzapt2c7-BsjL82Jf32jqGXwjR8Wbtu_xcqv2udQ_ICJI7ILf32QwYeAB7skQpnNC4fZk-ltMKYyuO2BxxbtwbAGFK6ReM-cb1XrhdCbkWYUKCAberxw4rzJ0pImCUyOc0hoQG-FQspEZ3tX9M5hvwp2ZPJNkGg_CYZQJfOWr8SDi1x7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0965" y="1215278"/>
            <a:ext cx="3280514" cy="26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lh3.googleusercontent.com/Rp1INoGXBhM0eV5oBy6ZOG7cG24E1YQIAfTJ-l8m_HRC6fBySj1FGJwlyOHtGhMuImxtmNT3G-FNxIBDV_yhGXzT_VR7JT5JL4jqBm4qRwB6E5p8jePW3kNmbYRCYz3zdvDpcABkqQN38wR1TId-xZF6MZa20kgjH_eWOTX2euNdea8OTWFs_SIv3Q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3474" y="3738841"/>
            <a:ext cx="3452739" cy="2761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7318" y="3106257"/>
            <a:ext cx="1153042" cy="9199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1" name="Straight Arrow Connector 10"/>
          <p:cNvCxnSpPr/>
          <p:nvPr/>
        </p:nvCxnSpPr>
        <p:spPr>
          <a:xfrm flipV="1">
            <a:off x="7530360" y="2304001"/>
            <a:ext cx="888520" cy="8022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678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43</Words>
  <Application>Microsoft Office PowerPoint</Application>
  <PresentationFormat>Widescreen</PresentationFormat>
  <Paragraphs>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Petar Bursac</dc:creator>
  <cp:lastModifiedBy>Petar Bursac</cp:lastModifiedBy>
  <cp:revision>7</cp:revision>
  <dcterms:created xsi:type="dcterms:W3CDTF">2022-12-10T13:00:39Z</dcterms:created>
  <dcterms:modified xsi:type="dcterms:W3CDTF">2022-12-11T16:44:24Z</dcterms:modified>
</cp:coreProperties>
</file>

<file path=docProps/thumbnail.jpeg>
</file>